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511" autoAdjust="0"/>
  </p:normalViewPr>
  <p:slideViewPr>
    <p:cSldViewPr snapToGrid="0">
      <p:cViewPr varScale="1">
        <p:scale>
          <a:sx n="91" d="100"/>
          <a:sy n="91" d="100"/>
        </p:scale>
        <p:origin x="12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6CDB1-DCD5-4E14-97F1-7FE8F9E72BEC}" type="datetimeFigureOut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F497-95F6-4A74-938D-3186B4A110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52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大家好，我們是來自產險的代表，這次期末專題的名稱是「</a:t>
            </a:r>
            <a:r>
              <a:rPr lang="en-US" altLang="zh-TW" dirty="0" smtClean="0"/>
              <a:t>Surprise Hub</a:t>
            </a:r>
            <a:r>
              <a:rPr lang="zh-TW" altLang="en-US" dirty="0" smtClean="0"/>
              <a:t>」。我是蔡孟潔，和我一起參與這個專案的還有兩位組員，陳禹翔及林昱潔。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378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左上的議題討論，是放每週需要討論的問題，可能所有人都有各自遇到的問題，這時候可以提出來，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每週安排的任務會放到</a:t>
            </a:r>
            <a:r>
              <a:rPr lang="en-US" altLang="zh-TW" dirty="0" smtClean="0"/>
              <a:t>to do</a:t>
            </a:r>
            <a:r>
              <a:rPr lang="zh-TW" altLang="en-US" dirty="0" smtClean="0"/>
              <a:t>，</a:t>
            </a:r>
          </a:p>
          <a:p>
            <a:r>
              <a:rPr lang="zh-TW" altLang="en-US" dirty="0" smtClean="0"/>
              <a:t>每天進行的工作放到</a:t>
            </a:r>
            <a:r>
              <a:rPr lang="en-US" altLang="zh-TW" dirty="0" smtClean="0"/>
              <a:t>doing</a:t>
            </a:r>
            <a:r>
              <a:rPr lang="zh-TW" altLang="en-US" dirty="0" smtClean="0"/>
              <a:t>，</a:t>
            </a:r>
          </a:p>
          <a:p>
            <a:r>
              <a:rPr lang="zh-TW" altLang="en-US" dirty="0" smtClean="0"/>
              <a:t>做完的放到</a:t>
            </a:r>
            <a:r>
              <a:rPr lang="en-US" altLang="zh-TW" dirty="0" smtClean="0"/>
              <a:t>test</a:t>
            </a:r>
            <a:r>
              <a:rPr lang="zh-TW" altLang="en-US" dirty="0" smtClean="0"/>
              <a:t>，要做測試，</a:t>
            </a:r>
          </a:p>
          <a:p>
            <a:r>
              <a:rPr lang="zh-TW" altLang="en-US" dirty="0" smtClean="0"/>
              <a:t>測試完成的部分會放到</a:t>
            </a:r>
            <a:r>
              <a:rPr lang="en-US" altLang="zh-TW" dirty="0" smtClean="0"/>
              <a:t>done</a:t>
            </a:r>
            <a:r>
              <a:rPr lang="zh-TW" altLang="en-US" dirty="0" smtClean="0"/>
              <a:t>，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右下的文件存放區，是放專案所用到的資料供大家查閱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Trello</a:t>
            </a:r>
            <a:r>
              <a:rPr lang="zh-TW" altLang="en-US" dirty="0" smtClean="0"/>
              <a:t>，讓我們能快速了解當前任務的狀況，清楚各個頁面的階段的完成度，進而有效控管進度。</a:t>
            </a:r>
          </a:p>
          <a:p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02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專案是採前後端分離的方式，</a:t>
            </a:r>
          </a:p>
          <a:p>
            <a:r>
              <a:rPr lang="zh-TW" altLang="en-US" dirty="0" smtClean="0"/>
              <a:t>前端指使用者介面及互動體驗，</a:t>
            </a:r>
          </a:p>
          <a:p>
            <a:r>
              <a:rPr lang="zh-TW" altLang="en-US" dirty="0" smtClean="0"/>
              <a:t>後端是指業務邏輯、系統運算的部分，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前後端分離的好處是，</a:t>
            </a:r>
          </a:p>
          <a:p>
            <a:r>
              <a:rPr lang="zh-TW" altLang="en-US" dirty="0" smtClean="0"/>
              <a:t>易於分別擴展，也能夠比較靈活的部署在微服務架構。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7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分別介紹前端跟後端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806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先看到左邊的前端，從下面的區塊開始，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View</a:t>
            </a:r>
            <a:r>
              <a:rPr lang="zh-TW" altLang="en-US" dirty="0" smtClean="0"/>
              <a:t>是使用者介面，</a:t>
            </a:r>
          </a:p>
          <a:p>
            <a:r>
              <a:rPr lang="zh-TW" altLang="en-US" dirty="0" smtClean="0"/>
              <a:t>我們用</a:t>
            </a:r>
            <a:r>
              <a:rPr lang="en-US" altLang="zh-TW" dirty="0" err="1" smtClean="0"/>
              <a:t>Figma</a:t>
            </a:r>
            <a:r>
              <a:rPr lang="zh-TW" altLang="en-US" dirty="0" smtClean="0"/>
              <a:t>做介面的排版及樣式參考，再用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及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美化頁面並呈現；</a:t>
            </a:r>
          </a:p>
          <a:p>
            <a:r>
              <a:rPr lang="zh-TW" altLang="en-US" dirty="0" smtClean="0"/>
              <a:t>我們用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跟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的框架開發，其中有用到</a:t>
            </a:r>
            <a:r>
              <a:rPr lang="en-US" altLang="zh-TW" dirty="0" err="1" smtClean="0"/>
              <a:t>Flatpickr</a:t>
            </a:r>
            <a:r>
              <a:rPr lang="zh-TW" altLang="en-US" dirty="0" smtClean="0"/>
              <a:t>的行事曆套件；</a:t>
            </a:r>
          </a:p>
          <a:p>
            <a:r>
              <a:rPr lang="zh-TW" altLang="en-US" dirty="0" smtClean="0"/>
              <a:t>最後用</a:t>
            </a:r>
            <a:r>
              <a:rPr lang="en-US" altLang="zh-TW" dirty="0" smtClean="0"/>
              <a:t>fetch</a:t>
            </a:r>
            <a:r>
              <a:rPr lang="zh-TW" altLang="en-US" dirty="0" smtClean="0"/>
              <a:t>的方法呼叫後端</a:t>
            </a:r>
            <a:r>
              <a:rPr lang="en-US" altLang="zh-TW" dirty="0" err="1" smtClean="0"/>
              <a:t>api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83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再看到右邊的區塊，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後端是用</a:t>
            </a:r>
            <a:r>
              <a:rPr lang="en-US" altLang="zh-TW" dirty="0" smtClean="0"/>
              <a:t>spring boot</a:t>
            </a:r>
            <a:r>
              <a:rPr lang="zh-TW" altLang="en-US" dirty="0" smtClean="0"/>
              <a:t>開發，</a:t>
            </a:r>
          </a:p>
          <a:p>
            <a:r>
              <a:rPr lang="zh-TW" altLang="en-US" dirty="0" smtClean="0"/>
              <a:t>有分成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package</a:t>
            </a:r>
            <a:r>
              <a:rPr lang="zh-TW" altLang="en-US" dirty="0" smtClean="0"/>
              <a:t>，一個是</a:t>
            </a:r>
            <a:r>
              <a:rPr lang="en-US" altLang="zh-TW" dirty="0" smtClean="0"/>
              <a:t>BFF</a:t>
            </a:r>
            <a:r>
              <a:rPr lang="zh-TW" altLang="en-US" dirty="0" smtClean="0"/>
              <a:t>，一個是</a:t>
            </a:r>
            <a:r>
              <a:rPr lang="en-US" altLang="zh-TW" dirty="0" smtClean="0"/>
              <a:t>MID</a:t>
            </a:r>
            <a:r>
              <a:rPr lang="zh-TW" altLang="en-US" dirty="0" smtClean="0"/>
              <a:t>，</a:t>
            </a:r>
          </a:p>
          <a:p>
            <a:r>
              <a:rPr lang="en-US" altLang="zh-TW" dirty="0" smtClean="0"/>
              <a:t>BFF</a:t>
            </a:r>
            <a:r>
              <a:rPr lang="zh-TW" altLang="en-US" dirty="0" smtClean="0"/>
              <a:t>是專門處理前端的請求，</a:t>
            </a:r>
          </a:p>
          <a:p>
            <a:r>
              <a:rPr lang="en-US" altLang="zh-TW" dirty="0" smtClean="0"/>
              <a:t>MID</a:t>
            </a:r>
            <a:r>
              <a:rPr lang="zh-TW" altLang="en-US" dirty="0" smtClean="0"/>
              <a:t>是負責處理資料庫的整合，有用到</a:t>
            </a:r>
            <a:r>
              <a:rPr lang="en-US" altLang="zh-TW" dirty="0" smtClean="0"/>
              <a:t>JPA</a:t>
            </a:r>
            <a:r>
              <a:rPr lang="zh-TW" altLang="en-US" dirty="0" smtClean="0"/>
              <a:t>的套件，</a:t>
            </a:r>
          </a:p>
          <a:p>
            <a:r>
              <a:rPr lang="zh-TW" altLang="en-US" dirty="0" smtClean="0"/>
              <a:t>資料庫是使用</a:t>
            </a:r>
            <a:r>
              <a:rPr lang="en-US" altLang="zh-TW" dirty="0" smtClean="0"/>
              <a:t>PostgreSQL</a:t>
            </a:r>
            <a:r>
              <a:rPr lang="zh-TW" altLang="en-US" dirty="0" smtClean="0"/>
              <a:t>，</a:t>
            </a:r>
          </a:p>
          <a:p>
            <a:r>
              <a:rPr lang="zh-TW" altLang="en-US" dirty="0" smtClean="0"/>
              <a:t>儲存照片的地方是</a:t>
            </a:r>
            <a:r>
              <a:rPr lang="en-US" altLang="zh-TW" dirty="0" smtClean="0"/>
              <a:t>NAS</a:t>
            </a:r>
            <a:r>
              <a:rPr lang="zh-TW" altLang="en-US" dirty="0" smtClean="0"/>
              <a:t>，</a:t>
            </a:r>
          </a:p>
          <a:p>
            <a:r>
              <a:rPr lang="zh-TW" altLang="en-US" dirty="0" smtClean="0"/>
              <a:t>在開發後端的過程，我們有用</a:t>
            </a:r>
            <a:r>
              <a:rPr lang="en-US" altLang="zh-TW" dirty="0" smtClean="0"/>
              <a:t>Swagger UI</a:t>
            </a:r>
            <a:r>
              <a:rPr lang="zh-TW" altLang="en-US" dirty="0" smtClean="0"/>
              <a:t>，生成和展示</a:t>
            </a:r>
            <a:r>
              <a:rPr lang="en-US" altLang="zh-TW" dirty="0" err="1" smtClean="0"/>
              <a:t>api</a:t>
            </a:r>
            <a:r>
              <a:rPr lang="zh-TW" altLang="en-US" dirty="0" smtClean="0"/>
              <a:t>的文件，開發者比較好理解，也比較好測試</a:t>
            </a:r>
            <a:r>
              <a:rPr lang="en-US" altLang="zh-TW" dirty="0" err="1" smtClean="0"/>
              <a:t>api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740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資料庫設計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網站的所有資料，都是由用戶操作而產生的，幾乎所有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都與會員資料有關，所以我們以會員資料的</a:t>
            </a:r>
            <a:r>
              <a:rPr lang="en-US" altLang="zh-TW" dirty="0" smtClean="0"/>
              <a:t>PK "</a:t>
            </a:r>
            <a:r>
              <a:rPr lang="en-US" altLang="zh-TW" dirty="0" err="1" smtClean="0"/>
              <a:t>user_id</a:t>
            </a:r>
            <a:r>
              <a:rPr lang="en-US" altLang="zh-TW" dirty="0" smtClean="0"/>
              <a:t>"</a:t>
            </a:r>
            <a:r>
              <a:rPr lang="zh-TW" altLang="en-US" dirty="0" smtClean="0"/>
              <a:t>作為與其他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的關聯，</a:t>
            </a:r>
            <a:r>
              <a:rPr lang="en-US" altLang="zh-TW" dirty="0" smtClean="0"/>
              <a:t>"</a:t>
            </a:r>
            <a:r>
              <a:rPr lang="en-US" altLang="zh-TW" dirty="0" err="1" smtClean="0"/>
              <a:t>user_id</a:t>
            </a:r>
            <a:r>
              <a:rPr lang="en-US" altLang="zh-TW" dirty="0" smtClean="0"/>
              <a:t>"</a:t>
            </a:r>
            <a:r>
              <a:rPr lang="zh-TW" altLang="en-US" dirty="0" smtClean="0"/>
              <a:t>是其他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Foreign Key</a:t>
            </a:r>
            <a:r>
              <a:rPr lang="zh-TW" altLang="en-US" dirty="0" smtClean="0"/>
              <a:t>，包含文章、聊天室、禮物倉庫等等。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258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接下來要展示</a:t>
            </a:r>
            <a:r>
              <a:rPr lang="en-US" altLang="zh-TW" dirty="0" err="1" smtClean="0"/>
              <a:t>SurpriseHub</a:t>
            </a:r>
            <a:r>
              <a:rPr lang="zh-TW" altLang="en-US" dirty="0" smtClean="0"/>
              <a:t>網站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94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</a:t>
            </a:r>
            <a:r>
              <a:rPr lang="en-US" altLang="zh-TW" dirty="0" err="1" smtClean="0"/>
              <a:t>SupriseHub</a:t>
            </a:r>
            <a:r>
              <a:rPr lang="zh-TW" altLang="en-US" dirty="0" smtClean="0"/>
              <a:t>的登入頁面，</a:t>
            </a:r>
          </a:p>
          <a:p>
            <a:r>
              <a:rPr lang="zh-TW" altLang="en-US" dirty="0" smtClean="0"/>
              <a:t>在密碼輸入的右邊有一個小眼睛，是密碼遮罩的開關，後續也會有幾個頁面會出現小眼睛，也是同樣的功能，</a:t>
            </a:r>
          </a:p>
          <a:p>
            <a:r>
              <a:rPr lang="zh-TW" altLang="en-US" dirty="0" smtClean="0"/>
              <a:t>這個禮物盒是</a:t>
            </a:r>
            <a:r>
              <a:rPr lang="en-US" altLang="zh-TW" dirty="0" err="1" smtClean="0"/>
              <a:t>SupriseHub</a:t>
            </a:r>
            <a:r>
              <a:rPr lang="zh-TW" altLang="en-US" dirty="0" smtClean="0"/>
              <a:t>的</a:t>
            </a:r>
            <a:r>
              <a:rPr lang="en-US" altLang="zh-TW" dirty="0" smtClean="0"/>
              <a:t>logo</a:t>
            </a:r>
            <a:r>
              <a:rPr lang="zh-TW" altLang="en-US" dirty="0" smtClean="0"/>
              <a:t>，呼應前面講的，我們設計了送禮物的功能，想要增添用戶日常的驚喜感，所以用禮物盒傳達核心概念。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445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身為一個新用戶，在登入之前必須要先註冊，註冊頁面的身份證字號及生日，有特別做防呆機制，避免有人在註冊時亂填資訊；生日有用到前面提及的</a:t>
            </a:r>
            <a:r>
              <a:rPr lang="en-US" altLang="zh-TW" dirty="0" err="1" smtClean="0"/>
              <a:t>Flatpickr</a:t>
            </a:r>
            <a:r>
              <a:rPr lang="zh-TW" altLang="en-US" dirty="0" smtClean="0"/>
              <a:t>的行事曆套件。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217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如果我是金魚腦，註冊成功後沒有記下帳號密碼，沒辦法登入怎麼辦？那我可以到忘記密碼的頁面變更密碼，這裡是用帳號及身份證字號驗證你的身分，所以不會有任何使用者跟你使用相同的帳號或身份證字號。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98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接下來會依以下五個部分來做說明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02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有了正確的帳密之後，就可以登入了。一登入會先到最新動態的頁面，往下滑可以看到所有用戶發布的動態，現在看到的這篇文章是最新發布的，越下面的文章，發布時間離現在越久。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0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我覺得這篇文章標題很吸引我，想要看完整的文章，可以點擊“看更多”，發現原</a:t>
            </a:r>
            <a:r>
              <a:rPr lang="en-US" altLang="zh-TW" dirty="0" smtClean="0"/>
              <a:t>Po</a:t>
            </a:r>
            <a:r>
              <a:rPr lang="zh-TW" altLang="en-US" dirty="0" smtClean="0"/>
              <a:t>是認識的人欸，我想要加他好友，可以點擊發文者右邊的按鈕，他就會在我的好友列表。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09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看完這篇文章，我也有共鳴，想寫下我的看法，頁面往下滑，我可以在下面的留言專區寫下自己的想法，我覺得這簡單一句話好像不夠表達我的想法，點擊留言右邊的按鈕，可以重新編輯留言，如果是想要刪除留言，可以點擊垃圾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87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看完其他人的文章，我也想發布動態，跟大家交流，回到主頁，在上方這一個區塊，填入文章標題、內容，再選取一張照片作為我今天的心情，就能夠發布；如果我發布成功，文章就會出現在動態列表的第一則。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984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發布成功後，我習慣再檢查文章有沒有錯字，點進“看更多”的按鈕後，發現我好像漏寫了一段，想要編輯文章，可以點擊右上角的鉛筆；如果我突然覺得我這篇寫得不好，想要刪除，可以點選右上角的垃圾桶。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108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剛才加另一個用戶為好友了，我有事想要找他，可以點選左邊功能列表的好友聊天室，一進去就看到這裡列出我所有的好友，點擊剛才那位用戶，他名字這一個區塊會變成粉紅色的，右邊會呈現是我跟他的對話，如果我傳訊息給他，他的畫面會即時出現新訊息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815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我當初註冊帳號，就是因為</a:t>
            </a:r>
            <a:r>
              <a:rPr lang="en-US" altLang="zh-TW" dirty="0" err="1" smtClean="0"/>
              <a:t>SupriseHub</a:t>
            </a:r>
            <a:r>
              <a:rPr lang="zh-TW" altLang="en-US" dirty="0" smtClean="0"/>
              <a:t>有冷笑話互動區，可以為我一成不變的生活增添歡樂；進入笑話遊樂園，每一天都能看到不同的冷笑話。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31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如果我答對的話，可以獲得虛擬貨幣，我可以透過每天回答冷笑話，來累積點數，這些點數可以到商城買東西。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131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我想看一下現在我累積了多少點數，點進禮物商城，在右上角看到我目前有</a:t>
            </a:r>
            <a:r>
              <a:rPr lang="en-US" altLang="zh-TW" dirty="0" smtClean="0"/>
              <a:t>100</a:t>
            </a:r>
            <a:r>
              <a:rPr lang="zh-TW" altLang="en-US" dirty="0" smtClean="0"/>
              <a:t>點可以買；選擇一個我喜歡的禮物，我選獺師傅好了，這邊可以選擇自己，還是送給朋友。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505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選擇一個我喜歡的禮物，我選獺師傅好了，可以選擇買給自己，或是送給朋友，這邊我是選擇送給我的好友大書。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581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專案的靈感來源於我們三人各自的創意發想，</a:t>
            </a:r>
          </a:p>
          <a:p>
            <a:r>
              <a:rPr lang="zh-TW" altLang="en-US" dirty="0" smtClean="0"/>
              <a:t>有人想要製作一個部落格，讓大家可以分享生活，記錄並交流自己的故事。</a:t>
            </a:r>
          </a:p>
          <a:p>
            <a:r>
              <a:rPr lang="zh-TW" altLang="en-US" dirty="0" smtClean="0"/>
              <a:t>有人提議設計一個每日冷笑話遊戲，希望為使用者的日常生活增添一些輕鬆與歡樂。</a:t>
            </a:r>
          </a:p>
          <a:p>
            <a:r>
              <a:rPr lang="zh-TW" altLang="en-US" dirty="0" smtClean="0"/>
              <a:t>另外一位組員則提出了互動的禮物交換平台，讓朋友之間可以交換小禮物，增進互動。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統整了三個想法，我們最後決定以部落格為主體，其他的創意作為功能，設計一個社群網站。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380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不知道現在我有多少禮物了，不知道有沒有送給我，來看一下我的禮物，這裡存放我擁有的禮物，我把滑鼠指到數量，可以看到大書之前有送我一個，我也買了一個給自己。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258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最近我在改其他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的密碼，我先</a:t>
            </a:r>
            <a:r>
              <a:rPr lang="en-US" altLang="zh-TW" dirty="0" err="1" smtClean="0"/>
              <a:t>SupriseHub</a:t>
            </a:r>
            <a:r>
              <a:rPr lang="zh-TW" altLang="en-US" dirty="0" smtClean="0"/>
              <a:t>的密碼也改成跟其他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一樣，不然怕我之後會忘記，那我可以到設定去修改我的資料，如果我突然想改名也可以修改。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介紹完前臺的畫面，我要來介紹後臺管理員的介面。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048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我改用管理員的帳密登入，一進來會先到會員管理，這裡可以看到所有會員的帳戶。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145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如果有人在註冊的時候手殘，填錯了身份證字號，或是之後</a:t>
            </a:r>
            <a:r>
              <a:rPr lang="en-US" altLang="zh-TW" dirty="0" err="1" smtClean="0"/>
              <a:t>SupriseHub</a:t>
            </a:r>
            <a:r>
              <a:rPr lang="zh-TW" altLang="en-US" dirty="0" smtClean="0"/>
              <a:t>有出新的活動，要將部分會員增加點數，都可以在會員管理，將用戶的數據做修改。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20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再來看到笑話管理，這裡可以看到所有笑話，如果某個笑話可能太過地獄被炎上，可以在這裡點擊刪除，刪除那個冷笑話。右上有一個新增的按鈕。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438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因為網站有每日冷笑話互動區，不可能讓用戶在某一天點進去的時候發現，欸啊怎麼沒有冷笑話了？所以管理員要持續新增冷笑話。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8866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在新增笑話後，發現有錯字需要修正，或是點錯冷笑話的正確答案，都能夠進行更改。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393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最後看到商城管理，這裡可以看到商城上架的所有東西，假設某個禮物是有限定期間，這裡可以刪除禮物，但使用者在前台我的禮物頁面，還是可以看到之前的收到的禮物，只是商城就看不到了。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038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如果要換下一期的限定禮物，點擊右上角可以新增，每一個禮物一定要放照片，如果沒有禮物的照片，使用者在前台看到，會覺得很空虛，因為只有文字而已。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122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假設之後有新活動，需要調降禮物的價錢，都可以在這進行更改。</a:t>
            </a:r>
          </a:p>
          <a:p>
            <a:endParaRPr lang="zh-TW" altLang="en-US" dirty="0" smtClean="0"/>
          </a:p>
          <a:p>
            <a:r>
              <a:rPr lang="en-US" altLang="zh-TW" dirty="0" err="1" smtClean="0"/>
              <a:t>SupriseHub</a:t>
            </a:r>
            <a:r>
              <a:rPr lang="zh-TW" altLang="en-US" dirty="0" smtClean="0"/>
              <a:t>的展示就到這。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71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已經決定主題是社群網站，下一步要規劃網站的功能，這些是我們一開始構想的社群網站上所有的功能。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993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在這次的實習中，我們三人首次從零開始完成一個專案。過程中雖然面臨不少挑戰，但也累積了寶貴的經驗。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在專案初期，我們是直接把檔案傳到 </a:t>
            </a:r>
            <a:r>
              <a:rPr lang="en-US" altLang="zh-TW" dirty="0" smtClean="0"/>
              <a:t>C Team</a:t>
            </a:r>
            <a:r>
              <a:rPr lang="zh-TW" altLang="en-US" dirty="0" smtClean="0"/>
              <a:t>給對方，發現這樣做容易造成混亂，版本甚至會對補起來。所以我們使用</a:t>
            </a:r>
            <a:r>
              <a:rPr lang="en-US" altLang="zh-TW" dirty="0" err="1" smtClean="0"/>
              <a:t>gitlab</a:t>
            </a:r>
            <a:r>
              <a:rPr lang="en-US" altLang="zh-TW" dirty="0" smtClean="0"/>
              <a:t> </a:t>
            </a:r>
            <a:r>
              <a:rPr lang="zh-TW" altLang="en-US" dirty="0" smtClean="0"/>
              <a:t>做版本控制，導入敏捷開發模式，使用 </a:t>
            </a:r>
            <a:r>
              <a:rPr lang="en-US" altLang="zh-TW" dirty="0" smtClean="0"/>
              <a:t>Trello </a:t>
            </a:r>
            <a:r>
              <a:rPr lang="zh-TW" altLang="en-US" dirty="0" smtClean="0"/>
              <a:t>進行專案管理 ，相較於原本的方式，效率提升不少，我們想說之後可以學習 </a:t>
            </a:r>
            <a:r>
              <a:rPr lang="en-US" altLang="zh-TW" dirty="0" smtClean="0"/>
              <a:t>Scrum </a:t>
            </a:r>
            <a:r>
              <a:rPr lang="zh-TW" altLang="en-US" dirty="0" smtClean="0"/>
              <a:t>模式，並應用在其他專案。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一開始，我們也構思了許多功能，但在安排時程表時，發現部分功能，做起來比我們想像中的還要困難，所需時間也較長。因此，我們優先選擇幾個功能，確保專案可以按時完成，並具備基本的使用體驗。這次的經驗讓我們學到，如何在資源有限的情況下，進行優先排序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總結來說，這次實習讓我們體會到不斷改進及靈活應對的重要性，如果我們很固執的沒有改變專案管理的方式，可能會沒辦法準時完成專案。</a:t>
            </a:r>
          </a:p>
          <a:p>
            <a:r>
              <a:rPr lang="zh-TW" altLang="en-US" dirty="0" smtClean="0"/>
              <a:t>我們將以這些經驗為基礎，之後會以更成熟的姿態投入未來的專案，努力實現我們的理想與目標！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898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我的報告到此結束，謝謝大家。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34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但在排時程表的時候發現，礙於時間關係，我們優先選擇部分功能。</a:t>
            </a:r>
          </a:p>
          <a:p>
            <a:r>
              <a:rPr lang="zh-TW" altLang="en-US" dirty="0" smtClean="0"/>
              <a:t>因為是以「社群網站」為核心，我們將幾個主要功能分別標示出來，包括「文章」、「聊天室」、「留言」、「送禮物」和「冷笑話」。</a:t>
            </a:r>
          </a:p>
          <a:p>
            <a:r>
              <a:rPr lang="zh-TW" altLang="en-US" dirty="0" smtClean="0"/>
              <a:t>這些功能代表了我們希望在社群平台上提供的主要互動方式，以促進用戶之間的交流和參與。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95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我們花了</a:t>
            </a:r>
            <a:r>
              <a:rPr lang="en-US" altLang="zh-TW" dirty="0" smtClean="0"/>
              <a:t>3</a:t>
            </a:r>
            <a:r>
              <a:rPr lang="zh-TW" altLang="en-US" dirty="0" smtClean="0"/>
              <a:t>天做專案發想，決定主題到底要做什麼，</a:t>
            </a:r>
          </a:p>
          <a:p>
            <a:r>
              <a:rPr lang="zh-TW" altLang="en-US" dirty="0" smtClean="0"/>
              <a:t>花了</a:t>
            </a:r>
            <a:r>
              <a:rPr lang="en-US" altLang="zh-TW" dirty="0" smtClean="0"/>
              <a:t>3</a:t>
            </a:r>
            <a:r>
              <a:rPr lang="zh-TW" altLang="en-US" dirty="0" smtClean="0"/>
              <a:t>天做專案規劃，包括使用者畫面，以及網站功能有哪些，</a:t>
            </a:r>
          </a:p>
          <a:p>
            <a:r>
              <a:rPr lang="zh-TW" altLang="en-US" dirty="0" smtClean="0"/>
              <a:t>花了</a:t>
            </a:r>
            <a:r>
              <a:rPr lang="en-US" altLang="zh-TW" dirty="0" smtClean="0"/>
              <a:t>3</a:t>
            </a:r>
            <a:r>
              <a:rPr lang="zh-TW" altLang="en-US" dirty="0" smtClean="0"/>
              <a:t>週做開發與測試，其中</a:t>
            </a:r>
            <a:r>
              <a:rPr lang="en-US" altLang="zh-TW" dirty="0" smtClean="0"/>
              <a:t>2</a:t>
            </a:r>
            <a:r>
              <a:rPr lang="zh-TW" altLang="en-US" dirty="0" smtClean="0"/>
              <a:t>週開發前端，</a:t>
            </a:r>
            <a:r>
              <a:rPr lang="en-US" altLang="zh-TW" dirty="0" smtClean="0"/>
              <a:t>2</a:t>
            </a:r>
            <a:r>
              <a:rPr lang="zh-TW" altLang="en-US" dirty="0" smtClean="0"/>
              <a:t>週開發後端，</a:t>
            </a:r>
            <a:r>
              <a:rPr lang="en-US" altLang="zh-TW" dirty="0" smtClean="0"/>
              <a:t>2</a:t>
            </a:r>
            <a:r>
              <a:rPr lang="zh-TW" altLang="en-US" dirty="0" smtClean="0"/>
              <a:t>週半做前端接後端，以及最後的測試跟修改，</a:t>
            </a:r>
          </a:p>
          <a:p>
            <a:r>
              <a:rPr lang="zh-TW" altLang="en-US" dirty="0" smtClean="0"/>
              <a:t>在開發專案的最後一周，做簡報及模擬報告。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在時程圖中，有一個紅色長條，因為我們原本計畫是一週作完所有前端畫面，但實際上排版比我們想像的困難，所以將時間延長至兩週。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7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在開發專案的過程中，我們每一週都重複著這個循環，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先討論接下來要做的，再安排當週的任務，進行每一個人每一天的工作，任務完成後，我們會跟助教、導師討論，有沒有地方要修改，如果有需要修正的部分，會放到下週的討論議題。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741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855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為了實踐上一張圖的流程，我們使用</a:t>
            </a:r>
            <a:r>
              <a:rPr lang="en-US" altLang="zh-TW" dirty="0" smtClean="0"/>
              <a:t>Trello</a:t>
            </a:r>
            <a:r>
              <a:rPr lang="zh-TW" altLang="en-US" dirty="0" smtClean="0"/>
              <a:t>做專案管理。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這是</a:t>
            </a:r>
            <a:r>
              <a:rPr lang="en-US" altLang="zh-TW" dirty="0" smtClean="0"/>
              <a:t>Trello</a:t>
            </a:r>
            <a:r>
              <a:rPr lang="zh-TW" altLang="en-US" dirty="0" smtClean="0"/>
              <a:t>的版面，分為</a:t>
            </a:r>
            <a:r>
              <a:rPr lang="en-US" altLang="zh-TW" dirty="0" smtClean="0"/>
              <a:t>6</a:t>
            </a:r>
            <a:r>
              <a:rPr lang="zh-TW" altLang="en-US" dirty="0" smtClean="0"/>
              <a:t>個區塊，我將重點放大跟大家介紹。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F497-95F6-4A74-938D-3186B4A1101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76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257F-17A6-49A7-847D-6A726CF36759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7869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A36AB-C427-48B9-9442-B8915CCEB6F3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34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8FAD-348F-4E28-89FB-FDABE8F13FAF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3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6053-9473-4537-B060-36D8767135C9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5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7F3B-E864-4718-8CE6-AE60C2E16D41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00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B7F7-3DF3-4FEE-BD1D-FDBACE7D35DF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45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A31C-7402-4C80-AEE2-90E1E2B10C87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34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45E4-FC0C-44D7-9F99-2BD515766873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9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3E7-ABFA-413A-9D96-703CD2B92243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64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5CA9-54CF-4D68-B9C7-5A9B9D34CD6E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69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F67F-9AA9-4DEA-B857-FB0DBD1054BF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1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2B90D-B7FC-46F9-9C17-1803053C7242}" type="datetime1">
              <a:rPr lang="zh-TW" altLang="en-US" smtClean="0"/>
              <a:t>2024/11/8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9DAC7-F388-4337-A27F-65093B4069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24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77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78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50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650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016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70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79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15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68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32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21239" y="6190095"/>
            <a:ext cx="2743200" cy="365125"/>
          </a:xfrm>
        </p:spPr>
        <p:txBody>
          <a:bodyPr/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79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9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11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067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87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24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45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436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33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402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21239" y="6190095"/>
            <a:ext cx="2743200" cy="365125"/>
          </a:xfrm>
        </p:spPr>
        <p:txBody>
          <a:bodyPr/>
          <a:lstStyle/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49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04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21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27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23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981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13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44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310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681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96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21239" y="6190095"/>
            <a:ext cx="2743200" cy="365125"/>
          </a:xfrm>
        </p:spPr>
        <p:txBody>
          <a:bodyPr/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59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93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16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346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56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90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63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04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917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9121239" y="61900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57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2417</Words>
  <Application>Microsoft Office PowerPoint</Application>
  <PresentationFormat>寬螢幕</PresentationFormat>
  <Paragraphs>183</Paragraphs>
  <Slides>44</Slides>
  <Notes>41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蔡孟潔</dc:creator>
  <cp:lastModifiedBy>林昱潔  </cp:lastModifiedBy>
  <cp:revision>8</cp:revision>
  <dcterms:created xsi:type="dcterms:W3CDTF">2024-11-07T06:16:16Z</dcterms:created>
  <dcterms:modified xsi:type="dcterms:W3CDTF">2024-11-08T02:04:18Z</dcterms:modified>
</cp:coreProperties>
</file>